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Danny's Diner: 8 Week SQL Challenge Case Study #1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data analysis journey exploring customer behavior, spending patterns, and loyalty program optimization through SQL queries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8904"/>
            <a:ext cx="8957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21312"/>
            <a:ext cx="226814" cy="2834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276356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2450663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Focus on High-Value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29541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reveals loyal, high-spending customers who drive revenue growth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1921312"/>
            <a:ext cx="226814" cy="28348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2276356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5"/>
          <p:cNvSpPr/>
          <p:nvPr/>
        </p:nvSpPr>
        <p:spPr>
          <a:xfrm>
            <a:off x="5216962" y="2450663"/>
            <a:ext cx="3139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Promote Popular Items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294108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Emphasize Ramen and Sushi in marketing campaigns and seasonal specials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1921312"/>
            <a:ext cx="226814" cy="283488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2276356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8"/>
          <p:cNvSpPr/>
          <p:nvPr/>
        </p:nvSpPr>
        <p:spPr>
          <a:xfrm>
            <a:off x="9640133" y="2450663"/>
            <a:ext cx="3374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Expand Loyalty Program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294108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tiered points rewards system to increase engagement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26625"/>
            <a:ext cx="226814" cy="283488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93790" y="4781669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1"/>
          <p:cNvSpPr/>
          <p:nvPr/>
        </p:nvSpPr>
        <p:spPr>
          <a:xfrm>
            <a:off x="793790" y="4955977"/>
            <a:ext cx="3096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 Marketing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446395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visit frequency and spending data for targeted promotions</a:t>
            </a:r>
            <a:endParaRPr lang="en-US" sz="17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4426625"/>
            <a:ext cx="226814" cy="28348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428548" y="4781669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4"/>
          <p:cNvSpPr/>
          <p:nvPr/>
        </p:nvSpPr>
        <p:spPr>
          <a:xfrm>
            <a:off x="7428548" y="4955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Scale with Data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5446395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analysis provides foundation for sustainable, informed growth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1133951" y="685252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"Through strategic data analysis, Danny's Diner transforms from intuition-based decisions to evidence-driven growth"</a:t>
            </a:r>
            <a:endParaRPr lang="en-US" sz="1750" dirty="0"/>
          </a:p>
        </p:txBody>
      </p:sp>
      <p:sp>
        <p:nvSpPr>
          <p:cNvPr id="24" name="Shape 17"/>
          <p:cNvSpPr/>
          <p:nvPr/>
        </p:nvSpPr>
        <p:spPr>
          <a:xfrm>
            <a:off x="793790" y="6597372"/>
            <a:ext cx="30480" cy="873204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32735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Introduction: Meet Danny's Diner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6342102" cy="1615559"/>
          </a:xfrm>
          <a:prstGeom prst="roundRect">
            <a:avLst>
              <a:gd name="adj" fmla="val 53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87997" y="196619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Specialty Cuisine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787997" y="2494478"/>
            <a:ext cx="591466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 Japanese dishes: Sushi, Curry, and Ramen crafted with traditional techniques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4280" y="3574137"/>
            <a:ext cx="6342102" cy="1615559"/>
          </a:xfrm>
          <a:prstGeom prst="roundRect">
            <a:avLst>
              <a:gd name="adj" fmla="val 53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87997" y="378785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Founded 2021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787997" y="4316135"/>
            <a:ext cx="591466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Danny's passion project brings Japanese culinary excellence to the neighborhood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5395793"/>
            <a:ext cx="6342102" cy="1615559"/>
          </a:xfrm>
          <a:prstGeom prst="roundRect">
            <a:avLst>
              <a:gd name="adj" fmla="val 53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787997" y="560951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Data-Driven Growth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87997" y="6137791"/>
            <a:ext cx="591466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sales analytics to understand customers and build lasting loyalty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1099304"/>
            <a:ext cx="7116247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Data: Three Key Tables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855" y="2083594"/>
            <a:ext cx="3720703" cy="2293382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480" y="2319218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80480" y="2779276"/>
            <a:ext cx="3249454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records capturing customer purchases by date and product_id - the heart of our analysis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323" y="2083594"/>
            <a:ext cx="3720822" cy="2293382"/>
          </a:xfrm>
          <a:prstGeom prst="roundRect">
            <a:avLst>
              <a:gd name="adj" fmla="val 389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3948" y="2319218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menu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13948" y="2779276"/>
            <a:ext cx="3249573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catalog mapping product_id to product_name and price for comprehensive cost analysis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4855" y="4589740"/>
            <a:ext cx="7654290" cy="1612344"/>
          </a:xfrm>
          <a:prstGeom prst="roundRect">
            <a:avLst>
              <a:gd name="adj" fmla="val 554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0480" y="4825365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members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0480" y="5285423"/>
            <a:ext cx="7183041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Loyalty program enrollment data tracking when customers joined for behavior comparison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44855" y="6441519"/>
            <a:ext cx="7654290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data housed in the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dannys_diner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database schema, ready for SQL exploration and insights extraction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7825740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Questions to Answer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9225" y="1727954"/>
            <a:ext cx="322230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Value Analysis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much does each customer spend to identify high-value diners?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Visit Patterns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often do customers visit to understand engagement levels?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Menu Preferences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are customers' favorite items to optimize inventory and promotions?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Loyalty Impact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does membership affect purchasing behavior and frequency?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Rewards Strategy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to design an effective points system that drives retention?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875" y="411599"/>
            <a:ext cx="5330785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Spending Per Customer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3875" y="1238369"/>
            <a:ext cx="6608802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joins sales and menu tables, summing prices per customer to reveal spending patterns and identify valuable customers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885593"/>
            <a:ext cx="6608802" cy="37008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343" y="1272064"/>
            <a:ext cx="6608802" cy="6608802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505343" y="8049220"/>
            <a:ext cx="6608802" cy="875348"/>
          </a:xfrm>
          <a:prstGeom prst="roundRect">
            <a:avLst>
              <a:gd name="adj" fmla="val 7183"/>
            </a:avLst>
          </a:prstGeom>
          <a:solidFill>
            <a:srgbClr val="B6FCB8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04" y="8272939"/>
            <a:ext cx="187047" cy="149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91713" y="8236268"/>
            <a:ext cx="5972770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Customers A and B represent high-value diners with spending over $70 each, significantly outpacing Customer C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4815"/>
            <a:ext cx="71924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Visit Frequency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3710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56889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059317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Visit days recorded, showing consistent engagement with moderate frequency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53710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56889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B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059317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frequent visitor, demonstrating strong loyalty and regular dining habits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53710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56889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059317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visit frequency, representing occasional dining behavior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1289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reveals a strong correlation between visit frequency and total spending - frequent visitors become high-value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676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Favorite Menu Items &amp; Purchase Patterns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963692"/>
            <a:ext cx="6780014" cy="67800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7871222"/>
            <a:ext cx="164330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Overall Favorite: Ramen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6835" y="816173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purchased item across all customers, indicating strong menu appeal and consistent quality</a:t>
            </a:r>
            <a:endParaRPr lang="en-US" sz="850" dirty="0"/>
          </a:p>
        </p:txBody>
      </p:sp>
      <p:sp>
        <p:nvSpPr>
          <p:cNvPr id="6" name="Shape 3"/>
          <p:cNvSpPr/>
          <p:nvPr/>
        </p:nvSpPr>
        <p:spPr>
          <a:xfrm>
            <a:off x="7461171" y="963692"/>
            <a:ext cx="6780014" cy="729139"/>
          </a:xfrm>
          <a:prstGeom prst="roundRect">
            <a:avLst>
              <a:gd name="adj" fmla="val 653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476411" y="978932"/>
            <a:ext cx="453628" cy="698659"/>
          </a:xfrm>
          <a:prstGeom prst="roundRect">
            <a:avLst>
              <a:gd name="adj" fmla="val 6469"/>
            </a:avLst>
          </a:prstGeom>
          <a:solidFill>
            <a:srgbClr val="DADBF1"/>
          </a:solidFill>
          <a:ln/>
        </p:spPr>
      </p:sp>
      <p:sp>
        <p:nvSpPr>
          <p:cNvPr id="8" name="Text 5"/>
          <p:cNvSpPr/>
          <p:nvPr/>
        </p:nvSpPr>
        <p:spPr>
          <a:xfrm>
            <a:off x="8043386" y="109227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A &amp; C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8043386" y="1382792"/>
            <a:ext cx="618255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preference for Ramen, showing consistent taste alignment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7461171" y="1806178"/>
            <a:ext cx="6780014" cy="729139"/>
          </a:xfrm>
          <a:prstGeom prst="roundRect">
            <a:avLst>
              <a:gd name="adj" fmla="val 653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76411" y="1821418"/>
            <a:ext cx="453628" cy="698659"/>
          </a:xfrm>
          <a:prstGeom prst="roundRect">
            <a:avLst>
              <a:gd name="adj" fmla="val 6469"/>
            </a:avLst>
          </a:prstGeom>
          <a:solidFill>
            <a:srgbClr val="DADBF1"/>
          </a:solidFill>
          <a:ln/>
        </p:spPr>
      </p:sp>
      <p:sp>
        <p:nvSpPr>
          <p:cNvPr id="12" name="Text 9"/>
          <p:cNvSpPr/>
          <p:nvPr/>
        </p:nvSpPr>
        <p:spPr>
          <a:xfrm>
            <a:off x="8043386" y="193476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B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8043386" y="2225278"/>
            <a:ext cx="618255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Enjoys all menu items equally, demonstrating adventurous palate</a:t>
            </a:r>
            <a:endParaRPr lang="en-US" sz="850" dirty="0"/>
          </a:p>
        </p:txBody>
      </p:sp>
      <p:sp>
        <p:nvSpPr>
          <p:cNvPr id="14" name="Shape 11"/>
          <p:cNvSpPr/>
          <p:nvPr/>
        </p:nvSpPr>
        <p:spPr>
          <a:xfrm>
            <a:off x="396835" y="8629429"/>
            <a:ext cx="13836729" cy="21788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396835" y="8821222"/>
            <a:ext cx="235386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First Post-Membership Purchases</a:t>
            </a:r>
            <a:endParaRPr lang="en-US" sz="11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9168408"/>
            <a:ext cx="6918365" cy="453628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10183" y="97353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A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510183" y="9980533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choice: Curry after joining loyalty program</a:t>
            </a:r>
            <a:endParaRPr lang="en-US" sz="85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168408"/>
            <a:ext cx="6918365" cy="45362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428548" y="97353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B</a:t>
            </a:r>
            <a:endParaRPr lang="en-US" sz="1100" dirty="0"/>
          </a:p>
        </p:txBody>
      </p:sp>
      <p:sp>
        <p:nvSpPr>
          <p:cNvPr id="21" name="Text 16"/>
          <p:cNvSpPr/>
          <p:nvPr/>
        </p:nvSpPr>
        <p:spPr>
          <a:xfrm>
            <a:off x="7428548" y="9980533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choice: Sushi, exploring premium options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0887" y="338614"/>
            <a:ext cx="5117306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Membership Impact on Purchases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0887" y="969645"/>
            <a:ext cx="13768626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orders before and after joining the loyalty program reveals significant behavioral shifts and spending patterns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0887" y="1428155"/>
            <a:ext cx="2022515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Pre-Membership Spending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3040618" y="2559248"/>
            <a:ext cx="151447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$25</a:t>
            </a:r>
            <a:endParaRPr lang="en-US" sz="2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4407" y="1789748"/>
            <a:ext cx="1847017" cy="184701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028355" y="3790593"/>
            <a:ext cx="153912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A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30887" y="4106108"/>
            <a:ext cx="6734175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items purchased before membership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3040618" y="5349478"/>
            <a:ext cx="151447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$40</a:t>
            </a:r>
            <a:endParaRPr lang="en-US" sz="2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07" y="4579977"/>
            <a:ext cx="1847017" cy="184701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028355" y="6580823"/>
            <a:ext cx="153912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B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30887" y="6896338"/>
            <a:ext cx="6734175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items purchased before membership</a:t>
            </a:r>
            <a:endParaRPr lang="en-US" sz="9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958" y="1443514"/>
            <a:ext cx="6734175" cy="6734175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430887" y="8454628"/>
            <a:ext cx="13768626" cy="523042"/>
          </a:xfrm>
          <a:prstGeom prst="roundRect">
            <a:avLst>
              <a:gd name="adj" fmla="val 9888"/>
            </a:avLst>
          </a:prstGeom>
          <a:solidFill>
            <a:srgbClr val="B6D6FC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98" y="8637865"/>
            <a:ext cx="153829" cy="12311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30937" y="8608457"/>
            <a:ext cx="13245465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Loyalty program membership encourages increased visit frequency and higher per-visit spending, demonstrating program effectiveness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264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Points System Proposal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892969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17803" y="101393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386" y="1088350"/>
            <a:ext cx="152995" cy="1913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7803" y="14674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Rate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17803" y="1712595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$1 spent = 10 points for standard menu items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7371874" y="892969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92841" y="101393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424" y="1088350"/>
            <a:ext cx="152995" cy="19133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92841" y="14674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Sushi Bonus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92841" y="1712595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item earns double points: 20 points per $1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396835" y="2185035"/>
            <a:ext cx="225444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Points Earned by Customer</a:t>
            </a:r>
            <a:endParaRPr lang="en-US" sz="11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532221"/>
            <a:ext cx="13836729" cy="77484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6835" y="1040820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rewards structure motivates continued engagement and can significantly boost customer retention rates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2025-09-14T13:11:59Z</dcterms:created>
  <dcterms:modified xsi:type="dcterms:W3CDTF">2025-09-14T13:11:59Z</dcterms:modified>
</cp:coreProperties>
</file>